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7" r:id="rId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3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tableStyles" Target="tableStyles.xml" /><Relationship Id="rId5" Type="http://schemas.openxmlformats.org/officeDocument/2006/relationships/slide" Target="slides/slide1.xml" /><Relationship Id="rId10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1287-8A4F-4FAD-A036-A594BE5D6758}" type="datetimeFigureOut">
              <a:rPr lang="sv-SE" smtClean="0"/>
              <a:t>2023-08-29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82A2-141B-46D5-9893-BDC42F39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26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1287-8A4F-4FAD-A036-A594BE5D6758}" type="datetimeFigureOut">
              <a:rPr lang="sv-SE" smtClean="0"/>
              <a:t>2023-08-29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82A2-141B-46D5-9893-BDC42F39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1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1287-8A4F-4FAD-A036-A594BE5D6758}" type="datetimeFigureOut">
              <a:rPr lang="sv-SE" smtClean="0"/>
              <a:t>2023-08-29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82A2-141B-46D5-9893-BDC42F39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21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1287-8A4F-4FAD-A036-A594BE5D6758}" type="datetimeFigureOut">
              <a:rPr lang="sv-SE" smtClean="0"/>
              <a:t>2023-08-29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82A2-141B-46D5-9893-BDC42F39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21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1287-8A4F-4FAD-A036-A594BE5D6758}" type="datetimeFigureOut">
              <a:rPr lang="sv-SE" smtClean="0"/>
              <a:t>2023-08-29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82A2-141B-46D5-9893-BDC42F39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00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1287-8A4F-4FAD-A036-A594BE5D6758}" type="datetimeFigureOut">
              <a:rPr lang="sv-SE" smtClean="0"/>
              <a:t>2023-08-29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82A2-141B-46D5-9893-BDC42F39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11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1287-8A4F-4FAD-A036-A594BE5D6758}" type="datetimeFigureOut">
              <a:rPr lang="sv-SE" smtClean="0"/>
              <a:t>2023-08-29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82A2-141B-46D5-9893-BDC42F39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66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1287-8A4F-4FAD-A036-A594BE5D6758}" type="datetimeFigureOut">
              <a:rPr lang="sv-SE" smtClean="0"/>
              <a:t>2023-08-29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82A2-141B-46D5-9893-BDC42F39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48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1287-8A4F-4FAD-A036-A594BE5D6758}" type="datetimeFigureOut">
              <a:rPr lang="sv-SE" smtClean="0"/>
              <a:t>2023-08-29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82A2-141B-46D5-9893-BDC42F39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55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1287-8A4F-4FAD-A036-A594BE5D6758}" type="datetimeFigureOut">
              <a:rPr lang="sv-SE" smtClean="0"/>
              <a:t>2023-08-29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82A2-141B-46D5-9893-BDC42F39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47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1287-8A4F-4FAD-A036-A594BE5D6758}" type="datetimeFigureOut">
              <a:rPr lang="sv-SE" smtClean="0"/>
              <a:t>2023-08-29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82A2-141B-46D5-9893-BDC42F39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51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71287-8A4F-4FAD-A036-A594BE5D6758}" type="datetimeFigureOut">
              <a:rPr lang="sv-SE" smtClean="0"/>
              <a:t>2023-08-29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82A2-141B-46D5-9893-BDC42F39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87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57" y="0"/>
            <a:ext cx="6856285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 descr="En bild som visar himmel, utomhus, person, boll&#10;&#10;Automatiskt genererad beskrivning">
            <a:extLst>
              <a:ext uri="{FF2B5EF4-FFF2-40B4-BE49-F238E27FC236}">
                <a16:creationId xmlns:a16="http://schemas.microsoft.com/office/drawing/2014/main" id="{9915C0CA-39A6-9905-3A2F-7802594B6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6785" b="-1"/>
          <a:stretch/>
        </p:blipFill>
        <p:spPr>
          <a:xfrm>
            <a:off x="20" y="2279"/>
            <a:ext cx="6857980" cy="12189721"/>
          </a:xfrm>
          <a:prstGeom prst="rect">
            <a:avLst/>
          </a:prstGeom>
        </p:spPr>
      </p:pic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5C236145-C0FF-2D12-2D35-ABE3F636E67C}"/>
              </a:ext>
            </a:extLst>
          </p:cNvPr>
          <p:cNvSpPr/>
          <p:nvPr/>
        </p:nvSpPr>
        <p:spPr>
          <a:xfrm>
            <a:off x="157655" y="3484179"/>
            <a:ext cx="2963917" cy="2837792"/>
          </a:xfrm>
          <a:prstGeom prst="wedgeEllipseCallout">
            <a:avLst>
              <a:gd name="adj1" fmla="val 11095"/>
              <a:gd name="adj2" fmla="val 778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PF2016 </a:t>
            </a:r>
          </a:p>
          <a:p>
            <a:pPr algn="ctr"/>
            <a:r>
              <a:rPr lang="sv-SE" sz="2800" dirty="0"/>
              <a:t>Tränar måndagar </a:t>
            </a:r>
          </a:p>
          <a:p>
            <a:pPr algn="ctr"/>
            <a:r>
              <a:rPr lang="sv-SE" sz="2800" dirty="0"/>
              <a:t>17:30-18:45 </a:t>
            </a:r>
          </a:p>
          <a:p>
            <a:pPr algn="ctr"/>
            <a:r>
              <a:rPr lang="sv-SE" sz="2800" dirty="0"/>
              <a:t>Traume IP </a:t>
            </a:r>
          </a:p>
          <a:p>
            <a:pPr algn="ctr"/>
            <a:endParaRPr lang="sv-SE" sz="28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24C6135-B7E6-997A-C126-0093F450FBA0}"/>
              </a:ext>
            </a:extLst>
          </p:cNvPr>
          <p:cNvSpPr txBox="1"/>
          <p:nvPr/>
        </p:nvSpPr>
        <p:spPr>
          <a:xfrm>
            <a:off x="404773" y="788276"/>
            <a:ext cx="6048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Träningar Visby AIK</a:t>
            </a:r>
          </a:p>
          <a:p>
            <a:pPr algn="ctr"/>
            <a:r>
              <a:rPr lang="sv-SE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2023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07ACF22-CE25-3C62-1A7F-1AF12150D356}"/>
              </a:ext>
            </a:extLst>
          </p:cNvPr>
          <p:cNvSpPr txBox="1"/>
          <p:nvPr/>
        </p:nvSpPr>
        <p:spPr>
          <a:xfrm>
            <a:off x="4663822" y="11645297"/>
            <a:ext cx="200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fotboll@visbyaik.se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D2FD7CB-C4C6-5B4B-61CE-524F0003D8FA}"/>
              </a:ext>
            </a:extLst>
          </p:cNvPr>
          <p:cNvSpPr txBox="1"/>
          <p:nvPr/>
        </p:nvSpPr>
        <p:spPr>
          <a:xfrm rot="19975610">
            <a:off x="49777" y="372777"/>
            <a:ext cx="100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Barn</a:t>
            </a:r>
            <a:endParaRPr lang="sv-SE" sz="2400" dirty="0"/>
          </a:p>
        </p:txBody>
      </p:sp>
      <p:pic>
        <p:nvPicPr>
          <p:cNvPr id="4" name="Bildobjekt 3" descr="En bild som visar emblem, logotyp, symbol, Varumärke&#10;&#10;Automatiskt genererad beskrivning">
            <a:extLst>
              <a:ext uri="{FF2B5EF4-FFF2-40B4-BE49-F238E27FC236}">
                <a16:creationId xmlns:a16="http://schemas.microsoft.com/office/drawing/2014/main" id="{1F222B43-7834-9A92-7607-6F0DF265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72" y="11231781"/>
            <a:ext cx="1526553" cy="78284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C4A1891-0A49-65C4-F550-2EBFAC00AAFC}"/>
              </a:ext>
            </a:extLst>
          </p:cNvPr>
          <p:cNvSpPr txBox="1"/>
          <p:nvPr/>
        </p:nvSpPr>
        <p:spPr>
          <a:xfrm>
            <a:off x="397029" y="11368298"/>
            <a:ext cx="103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PF2016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A2E1DCE-D004-FA4C-70D5-E957F60BB985}"/>
              </a:ext>
            </a:extLst>
          </p:cNvPr>
          <p:cNvSpPr txBox="1"/>
          <p:nvPr/>
        </p:nvSpPr>
        <p:spPr>
          <a:xfrm>
            <a:off x="1992580" y="9917990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välkomna !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24446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57" y="0"/>
            <a:ext cx="6856285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 descr="En bild som visar himmel, utomhus, person, boll&#10;&#10;Automatiskt genererad beskrivning">
            <a:extLst>
              <a:ext uri="{FF2B5EF4-FFF2-40B4-BE49-F238E27FC236}">
                <a16:creationId xmlns:a16="http://schemas.microsoft.com/office/drawing/2014/main" id="{9915C0CA-39A6-9905-3A2F-7802594B6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6785" b="-1"/>
          <a:stretch/>
        </p:blipFill>
        <p:spPr>
          <a:xfrm>
            <a:off x="20" y="2279"/>
            <a:ext cx="6857980" cy="12189721"/>
          </a:xfrm>
          <a:prstGeom prst="rect">
            <a:avLst/>
          </a:prstGeom>
        </p:spPr>
      </p:pic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5C236145-C0FF-2D12-2D35-ABE3F636E67C}"/>
              </a:ext>
            </a:extLst>
          </p:cNvPr>
          <p:cNvSpPr/>
          <p:nvPr/>
        </p:nvSpPr>
        <p:spPr>
          <a:xfrm>
            <a:off x="81744" y="3951891"/>
            <a:ext cx="3294993" cy="2144109"/>
          </a:xfrm>
          <a:prstGeom prst="wedgeEllipseCallout">
            <a:avLst>
              <a:gd name="adj1" fmla="val 1521"/>
              <a:gd name="adj2" fmla="val 7177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  <a:p>
            <a:pPr algn="ctr"/>
            <a:r>
              <a:rPr lang="sv-SE" sz="2400" dirty="0"/>
              <a:t>Född 2011</a:t>
            </a:r>
          </a:p>
          <a:p>
            <a:pPr algn="ctr"/>
            <a:r>
              <a:rPr lang="sv-SE" sz="2400" dirty="0"/>
              <a:t>Kom så spelar vi!</a:t>
            </a:r>
          </a:p>
          <a:p>
            <a:pPr algn="ctr"/>
            <a:r>
              <a:rPr lang="sv-SE" sz="2400" dirty="0"/>
              <a:t>Söndagar 16.00</a:t>
            </a:r>
          </a:p>
          <a:p>
            <a:pPr algn="ctr"/>
            <a:r>
              <a:rPr lang="sv-SE" sz="2400" dirty="0"/>
              <a:t>Traume IP </a:t>
            </a:r>
          </a:p>
          <a:p>
            <a:pPr algn="ctr"/>
            <a:endParaRPr lang="sv-SE" sz="28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24C6135-B7E6-997A-C126-0093F450FBA0}"/>
              </a:ext>
            </a:extLst>
          </p:cNvPr>
          <p:cNvSpPr txBox="1"/>
          <p:nvPr/>
        </p:nvSpPr>
        <p:spPr>
          <a:xfrm>
            <a:off x="404773" y="788276"/>
            <a:ext cx="6048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Träningar Visby AIK</a:t>
            </a:r>
          </a:p>
          <a:p>
            <a:pPr algn="ctr"/>
            <a:r>
              <a:rPr lang="sv-SE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2023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07ACF22-CE25-3C62-1A7F-1AF12150D356}"/>
              </a:ext>
            </a:extLst>
          </p:cNvPr>
          <p:cNvSpPr txBox="1"/>
          <p:nvPr/>
        </p:nvSpPr>
        <p:spPr>
          <a:xfrm>
            <a:off x="4663822" y="11645297"/>
            <a:ext cx="200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fotboll@visbyaik.se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D2FD7CB-C4C6-5B4B-61CE-524F0003D8FA}"/>
              </a:ext>
            </a:extLst>
          </p:cNvPr>
          <p:cNvSpPr txBox="1"/>
          <p:nvPr/>
        </p:nvSpPr>
        <p:spPr>
          <a:xfrm rot="19975610">
            <a:off x="49777" y="372777"/>
            <a:ext cx="100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Barn</a:t>
            </a:r>
            <a:endParaRPr lang="sv-SE" sz="2400" dirty="0"/>
          </a:p>
        </p:txBody>
      </p:sp>
      <p:pic>
        <p:nvPicPr>
          <p:cNvPr id="4" name="Bildobjekt 3" descr="En bild som visar emblem, logotyp, symbol, Varumärke&#10;&#10;Automatiskt genererad beskrivning">
            <a:extLst>
              <a:ext uri="{FF2B5EF4-FFF2-40B4-BE49-F238E27FC236}">
                <a16:creationId xmlns:a16="http://schemas.microsoft.com/office/drawing/2014/main" id="{1F222B43-7834-9A92-7607-6F0DF265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72" y="11231781"/>
            <a:ext cx="1526553" cy="78284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2D2E329-3879-78DD-8432-41F04D434A4D}"/>
              </a:ext>
            </a:extLst>
          </p:cNvPr>
          <p:cNvSpPr txBox="1"/>
          <p:nvPr/>
        </p:nvSpPr>
        <p:spPr>
          <a:xfrm>
            <a:off x="713388" y="9618235"/>
            <a:ext cx="4816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Alla är välkomna !</a:t>
            </a:r>
            <a:endParaRPr lang="sv-SE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FC669B5-1F8D-90EE-F6F1-7CB92223B5C2}"/>
              </a:ext>
            </a:extLst>
          </p:cNvPr>
          <p:cNvSpPr txBox="1"/>
          <p:nvPr/>
        </p:nvSpPr>
        <p:spPr>
          <a:xfrm>
            <a:off x="179497" y="11509143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Födda 2011</a:t>
            </a:r>
          </a:p>
        </p:txBody>
      </p:sp>
    </p:spTree>
    <p:extLst>
      <p:ext uri="{BB962C8B-B14F-4D97-AF65-F5344CB8AC3E}">
        <p14:creationId xmlns:p14="http://schemas.microsoft.com/office/powerpoint/2010/main" val="182452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57" y="0"/>
            <a:ext cx="6856285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 descr="En bild som visar himmel, utomhus, person, boll&#10;&#10;Automatiskt genererad beskrivning">
            <a:extLst>
              <a:ext uri="{FF2B5EF4-FFF2-40B4-BE49-F238E27FC236}">
                <a16:creationId xmlns:a16="http://schemas.microsoft.com/office/drawing/2014/main" id="{9915C0CA-39A6-9905-3A2F-7802594B6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6785" b="-1"/>
          <a:stretch/>
        </p:blipFill>
        <p:spPr>
          <a:xfrm>
            <a:off x="20" y="2279"/>
            <a:ext cx="6857980" cy="1218972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B24C6135-B7E6-997A-C126-0093F450FBA0}"/>
              </a:ext>
            </a:extLst>
          </p:cNvPr>
          <p:cNvSpPr txBox="1"/>
          <p:nvPr/>
        </p:nvSpPr>
        <p:spPr>
          <a:xfrm>
            <a:off x="404773" y="788276"/>
            <a:ext cx="6048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Träningar Visby AIK</a:t>
            </a:r>
          </a:p>
          <a:p>
            <a:pPr algn="ctr"/>
            <a:r>
              <a:rPr lang="sv-SE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2023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898B308-7491-0F8F-C3D9-E6AB9AB61E26}"/>
              </a:ext>
            </a:extLst>
          </p:cNvPr>
          <p:cNvSpPr txBox="1"/>
          <p:nvPr/>
        </p:nvSpPr>
        <p:spPr>
          <a:xfrm>
            <a:off x="189970" y="9364103"/>
            <a:ext cx="64780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Barn födda 2013, 2014, 2015</a:t>
            </a:r>
          </a:p>
          <a:p>
            <a:r>
              <a:rPr lang="sv-SE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Tränar tillsammans i träningsgrupp, för att</a:t>
            </a:r>
          </a:p>
          <a:p>
            <a:r>
              <a:rPr lang="sv-SE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öka föreningskänslan samt att få kompisar</a:t>
            </a:r>
          </a:p>
          <a:p>
            <a:r>
              <a:rPr lang="sv-SE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över gränserna.</a:t>
            </a:r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B11FE1F0-E698-7B17-7B6E-611D55A394AB}"/>
              </a:ext>
            </a:extLst>
          </p:cNvPr>
          <p:cNvSpPr/>
          <p:nvPr/>
        </p:nvSpPr>
        <p:spPr>
          <a:xfrm>
            <a:off x="451286" y="3773582"/>
            <a:ext cx="3117631" cy="2627586"/>
          </a:xfrm>
          <a:prstGeom prst="wedgeEllipseCallout">
            <a:avLst>
              <a:gd name="adj1" fmla="val -4145"/>
              <a:gd name="adj2" fmla="val 727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12BE61F-8EC0-7636-F0E8-55E4FFCC1392}"/>
              </a:ext>
            </a:extLst>
          </p:cNvPr>
          <p:cNvSpPr txBox="1"/>
          <p:nvPr/>
        </p:nvSpPr>
        <p:spPr>
          <a:xfrm>
            <a:off x="240422" y="4244839"/>
            <a:ext cx="35393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Träningsgrupp</a:t>
            </a:r>
          </a:p>
          <a:p>
            <a:pPr algn="ctr"/>
            <a:r>
              <a:rPr lang="sv-SE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Tränar Torsdagar</a:t>
            </a:r>
          </a:p>
          <a:p>
            <a:pPr algn="ctr"/>
            <a:r>
              <a:rPr lang="sv-SE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17:30-18:45 </a:t>
            </a:r>
          </a:p>
          <a:p>
            <a:pPr algn="ctr"/>
            <a:r>
              <a:rPr lang="sv-SE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Traume IP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D957CE5-18AA-8E89-A207-C4DB0D52C7F5}"/>
              </a:ext>
            </a:extLst>
          </p:cNvPr>
          <p:cNvSpPr txBox="1"/>
          <p:nvPr/>
        </p:nvSpPr>
        <p:spPr>
          <a:xfrm rot="19975610">
            <a:off x="49777" y="372777"/>
            <a:ext cx="100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Barn</a:t>
            </a:r>
            <a:endParaRPr lang="sv-SE" sz="240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C094F00-31D5-A57F-0B71-21FABA966074}"/>
              </a:ext>
            </a:extLst>
          </p:cNvPr>
          <p:cNvSpPr txBox="1"/>
          <p:nvPr/>
        </p:nvSpPr>
        <p:spPr>
          <a:xfrm>
            <a:off x="4594120" y="11627271"/>
            <a:ext cx="200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fotboll@visbyaik.se</a:t>
            </a:r>
          </a:p>
        </p:txBody>
      </p:sp>
      <p:pic>
        <p:nvPicPr>
          <p:cNvPr id="13" name="Bildobjekt 12" descr="En bild som visar emblem, logotyp, symbol, Varumärke&#10;&#10;Automatiskt genererad beskrivning">
            <a:extLst>
              <a:ext uri="{FF2B5EF4-FFF2-40B4-BE49-F238E27FC236}">
                <a16:creationId xmlns:a16="http://schemas.microsoft.com/office/drawing/2014/main" id="{8A342B9A-76C5-249A-FD19-7D9856DF7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52" y="11213203"/>
            <a:ext cx="1526553" cy="78284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8430D80-CA33-1B4B-7507-052E50F1961B}"/>
              </a:ext>
            </a:extLst>
          </p:cNvPr>
          <p:cNvSpPr txBox="1"/>
          <p:nvPr/>
        </p:nvSpPr>
        <p:spPr>
          <a:xfrm>
            <a:off x="208841" y="11645297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Träningsgrupp</a:t>
            </a:r>
          </a:p>
        </p:txBody>
      </p:sp>
    </p:spTree>
    <p:extLst>
      <p:ext uri="{BB962C8B-B14F-4D97-AF65-F5344CB8AC3E}">
        <p14:creationId xmlns:p14="http://schemas.microsoft.com/office/powerpoint/2010/main" val="2586393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CAE502E41B0640BB8682A46B48754E" ma:contentTypeVersion="12" ma:contentTypeDescription="Skapa ett nytt dokument." ma:contentTypeScope="" ma:versionID="5e0cc9ebce3860a59d9af6cd702e8537">
  <xsd:schema xmlns:xsd="http://www.w3.org/2001/XMLSchema" xmlns:xs="http://www.w3.org/2001/XMLSchema" xmlns:p="http://schemas.microsoft.com/office/2006/metadata/properties" xmlns:ns2="fcb6bdbc-ea1c-4a92-b951-aba0747c9e76" xmlns:ns3="124a7e85-c49e-4d34-8cb4-e5456e9396c3" targetNamespace="http://schemas.microsoft.com/office/2006/metadata/properties" ma:root="true" ma:fieldsID="ee668dd11af21231dcda98779b9d7266" ns2:_="" ns3:_="">
    <xsd:import namespace="fcb6bdbc-ea1c-4a92-b951-aba0747c9e76"/>
    <xsd:import namespace="124a7e85-c49e-4d34-8cb4-e5456e9396c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6bdbc-ea1c-4a92-b951-aba0747c9e7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eringar" ma:readOnly="false" ma:fieldId="{5cf76f15-5ced-4ddc-b409-7134ff3c332f}" ma:taxonomyMulti="true" ma:sspId="a4277e17-2b66-409d-a292-55e073dbcf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a7e85-c49e-4d34-8cb4-e5456e9396c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d54af3e-733f-4335-a1c4-4c2afffa9731}" ma:internalName="TaxCatchAll" ma:showField="CatchAllData" ma:web="124a7e85-c49e-4d34-8cb4-e5456e939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4a7e85-c49e-4d34-8cb4-e5456e9396c3" xsi:nil="true"/>
    <lcf76f155ced4ddcb4097134ff3c332f xmlns="fcb6bdbc-ea1c-4a92-b951-aba0747c9e7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A607E-A1DF-4128-8589-0F42C43D91B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cb6bdbc-ea1c-4a92-b951-aba0747c9e76"/>
    <ds:schemaRef ds:uri="124a7e85-c49e-4d34-8cb4-e5456e9396c3"/>
  </ds:schemaRefs>
</ds:datastoreItem>
</file>

<file path=customXml/itemProps2.xml><?xml version="1.0" encoding="utf-8"?>
<ds:datastoreItem xmlns:ds="http://schemas.openxmlformats.org/officeDocument/2006/customXml" ds:itemID="{7D899833-B4A1-461C-8351-FD9AB0DA162E}">
  <ds:schemaRefs>
    <ds:schemaRef ds:uri="http://schemas.microsoft.com/office/2006/metadata/properties"/>
    <ds:schemaRef ds:uri="http://www.w3.org/2000/xmlns/"/>
    <ds:schemaRef ds:uri="124a7e85-c49e-4d34-8cb4-e5456e9396c3"/>
    <ds:schemaRef ds:uri="http://www.w3.org/2001/XMLSchema-instance"/>
    <ds:schemaRef ds:uri="fcb6bdbc-ea1c-4a92-b951-aba0747c9e76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2209C9-F7B3-4614-93F3-A0F4295918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179</TotalTime>
  <Words>86</Words>
  <Application>Microsoft Office PowerPoint</Application>
  <PresentationFormat>Bredbild</PresentationFormat>
  <Paragraphs>34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4" baseType="lpstr"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Ringvall</dc:creator>
  <cp:lastModifiedBy>Daniel johansson</cp:lastModifiedBy>
  <cp:revision>2</cp:revision>
  <dcterms:created xsi:type="dcterms:W3CDTF">2023-06-02T12:55:37Z</dcterms:created>
  <dcterms:modified xsi:type="dcterms:W3CDTF">2023-08-29T19:02:09Z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0x0101006CCAE502E41B0640BB8682A46B48754E</vt:lpwstr>
  </property>
</Properties>
</file>